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avi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70" r:id="rId3"/>
    <p:sldId id="257" r:id="rId4"/>
    <p:sldId id="258" r:id="rId5"/>
    <p:sldId id="263" r:id="rId6"/>
    <p:sldId id="264" r:id="rId7"/>
    <p:sldId id="265" r:id="rId8"/>
    <p:sldId id="266" r:id="rId9"/>
    <p:sldId id="271" r:id="rId10"/>
    <p:sldId id="259" r:id="rId11"/>
    <p:sldId id="260" r:id="rId12"/>
    <p:sldId id="261" r:id="rId13"/>
    <p:sldId id="267" r:id="rId14"/>
    <p:sldId id="268" r:id="rId15"/>
    <p:sldId id="269" r:id="rId16"/>
    <p:sldId id="272" r:id="rId17"/>
    <p:sldId id="273" r:id="rId18"/>
    <p:sldId id="274" r:id="rId19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-11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4088-5EF9-0045-A4AD-5B074FE7E84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DFC6A8-D4B5-D44C-B329-115C9E8F32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932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social</a:t>
            </a:r>
            <a:r>
              <a:rPr lang="de-DE" dirty="0" smtClean="0"/>
              <a:t> </a:t>
            </a:r>
            <a:r>
              <a:rPr lang="de-DE" dirty="0" err="1" smtClean="0"/>
              <a:t>force</a:t>
            </a:r>
            <a:r>
              <a:rPr lang="de-DE" dirty="0" smtClean="0"/>
              <a:t> </a:t>
            </a:r>
            <a:r>
              <a:rPr lang="de-DE" dirty="0" err="1" smtClean="0"/>
              <a:t>adequate</a:t>
            </a:r>
            <a:r>
              <a:rPr lang="de-DE" dirty="0" smtClean="0"/>
              <a:t>?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C6A8-D4B5-D44C-B329-115C9E8F32C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479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What‘s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C6A8-D4B5-D44C-B329-115C9E8F32C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232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Nicer</a:t>
            </a:r>
            <a:r>
              <a:rPr lang="de-DE" dirty="0" smtClean="0"/>
              <a:t> </a:t>
            </a:r>
            <a:r>
              <a:rPr lang="de-DE" dirty="0" err="1" smtClean="0"/>
              <a:t>colors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C6A8-D4B5-D44C-B329-115C9E8F32C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7489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A5770-921E-5A45-923A-8BDB1577350F}" type="datetimeFigureOut">
              <a:rPr lang="de-DE" smtClean="0"/>
              <a:t>14.12.14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1" Type="http://schemas.microsoft.com/office/2007/relationships/media" Target="../media/media3.avi"/><Relationship Id="rId2" Type="http://schemas.openxmlformats.org/officeDocument/2006/relationships/video" Target="../media/media3.avi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1" Type="http://schemas.microsoft.com/office/2007/relationships/media" Target="../media/media4.avi"/><Relationship Id="rId2" Type="http://schemas.openxmlformats.org/officeDocument/2006/relationships/video" Target="../media/media4.avi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1" Type="http://schemas.microsoft.com/office/2007/relationships/media" Target="../media/media5.avi"/><Relationship Id="rId2" Type="http://schemas.openxmlformats.org/officeDocument/2006/relationships/video" Target="../media/media5.avi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7639" y="718654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156176" y="346810"/>
            <a:ext cx="7772400" cy="1470025"/>
          </a:xfrm>
        </p:spPr>
        <p:txBody>
          <a:bodyPr/>
          <a:lstStyle/>
          <a:p>
            <a:r>
              <a:rPr lang="de-DE" b="1" dirty="0" err="1"/>
              <a:t>Modelling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interaction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pedestrians</a:t>
            </a:r>
            <a:r>
              <a:rPr lang="de-DE" b="1" dirty="0"/>
              <a:t> </a:t>
            </a:r>
            <a:r>
              <a:rPr lang="de-DE" b="1" dirty="0" err="1"/>
              <a:t>and</a:t>
            </a:r>
            <a:r>
              <a:rPr lang="de-DE" b="1" dirty="0"/>
              <a:t> </a:t>
            </a:r>
            <a:r>
              <a:rPr lang="de-DE" b="1" dirty="0" err="1"/>
              <a:t>bikers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7125" y="1916717"/>
            <a:ext cx="6400800" cy="4211072"/>
          </a:xfrm>
        </p:spPr>
        <p:txBody>
          <a:bodyPr>
            <a:normAutofit/>
          </a:bodyPr>
          <a:lstStyle/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love</a:t>
            </a:r>
            <a:r>
              <a:rPr lang="de-DE" dirty="0" smtClean="0"/>
              <a:t> </a:t>
            </a:r>
            <a:r>
              <a:rPr lang="de-DE" dirty="0" err="1" smtClean="0"/>
              <a:t>cycling</a:t>
            </a:r>
            <a:endParaRPr lang="de-DE" dirty="0" smtClean="0"/>
          </a:p>
          <a:p>
            <a:pPr marL="457200" indent="-457200" algn="l">
              <a:buFont typeface="Arial"/>
              <a:buChar char="•"/>
            </a:pPr>
            <a:r>
              <a:rPr lang="de-DE" dirty="0" smtClean="0"/>
              <a:t>Every </a:t>
            </a:r>
            <a:r>
              <a:rPr lang="de-DE" dirty="0" err="1" smtClean="0"/>
              <a:t>day</a:t>
            </a:r>
            <a:r>
              <a:rPr lang="de-DE" dirty="0" smtClean="0"/>
              <a:t> </a:t>
            </a:r>
            <a:r>
              <a:rPr lang="de-DE" dirty="0" err="1" smtClean="0"/>
              <a:t>experience</a:t>
            </a:r>
            <a:endParaRPr lang="de-DE" dirty="0" smtClean="0"/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Force Model</a:t>
            </a:r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Capacity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Security</a:t>
            </a:r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Bicycle</a:t>
            </a:r>
            <a:r>
              <a:rPr lang="de-DE" dirty="0" smtClean="0"/>
              <a:t> bell</a:t>
            </a:r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Bikeswarms</a:t>
            </a:r>
            <a:endParaRPr lang="de-DE" dirty="0" smtClean="0"/>
          </a:p>
          <a:p>
            <a:pPr algn="l"/>
            <a:endParaRPr lang="de-DE" dirty="0" smtClean="0"/>
          </a:p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230" y="3071973"/>
            <a:ext cx="3998583" cy="2998938"/>
          </a:xfrm>
          <a:prstGeom prst="rect">
            <a:avLst/>
          </a:prstGeom>
          <a:effectLst>
            <a:softEdge rad="241300"/>
          </a:effectLst>
        </p:spPr>
      </p:pic>
      <p:sp>
        <p:nvSpPr>
          <p:cNvPr id="7" name="Textfeld 6"/>
          <p:cNvSpPr txBox="1"/>
          <p:nvPr/>
        </p:nvSpPr>
        <p:spPr>
          <a:xfrm>
            <a:off x="627914" y="6335401"/>
            <a:ext cx="505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Sandro </a:t>
            </a:r>
            <a:r>
              <a:rPr lang="de-DE" dirty="0" err="1" smtClean="0"/>
              <a:t>Giacomuzzi</a:t>
            </a:r>
            <a:r>
              <a:rPr lang="de-DE" dirty="0"/>
              <a:t> </a:t>
            </a:r>
            <a:r>
              <a:rPr lang="de-DE" dirty="0" smtClean="0"/>
              <a:t>- Hannes Heller – Manuel Holzer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9390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Slipstream</a:t>
            </a:r>
            <a:r>
              <a:rPr lang="de-DE" dirty="0" smtClean="0"/>
              <a:t> Force</a:t>
            </a:r>
            <a:endParaRPr lang="de-DE" dirty="0"/>
          </a:p>
        </p:txBody>
      </p:sp>
      <p:pic>
        <p:nvPicPr>
          <p:cNvPr id="4" name="Inhaltsplatzhalter 3" descr="Bildschirmfoto 2014-12-12 um 20.58.28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9" r="34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47949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Bikelane</a:t>
            </a:r>
            <a:endParaRPr lang="de-DE" dirty="0"/>
          </a:p>
        </p:txBody>
      </p:sp>
      <p:pic>
        <p:nvPicPr>
          <p:cNvPr id="4" name="Inhaltsplatzhalter 3" descr="slipstream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7" b="927"/>
          <a:stretch>
            <a:fillRect/>
          </a:stretch>
        </p:blipFill>
        <p:spPr/>
      </p:pic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738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Avoidance</a:t>
            </a:r>
            <a:endParaRPr lang="de-DE" dirty="0"/>
          </a:p>
        </p:txBody>
      </p:sp>
      <p:pic>
        <p:nvPicPr>
          <p:cNvPr id="6" name="Bild 5" descr="Bildschirmfoto 2014-12-12 um 21.41.2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874" y="2108225"/>
            <a:ext cx="66548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271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Statistics</a:t>
            </a:r>
            <a:endParaRPr lang="de-DE" dirty="0"/>
          </a:p>
        </p:txBody>
      </p:sp>
      <p:pic>
        <p:nvPicPr>
          <p:cNvPr id="6" name="Bild 5" descr="Bildschirmfoto 2014-12-14 um 18.26.5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629" y="1531790"/>
            <a:ext cx="5907821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34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 descr="Bildschirmfoto 2014-12-14 um 18.26.5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056" y="1517520"/>
            <a:ext cx="5855394" cy="447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872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6048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60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6047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604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Reasearch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2068993"/>
            <a:ext cx="8229600" cy="4057170"/>
          </a:xfrm>
        </p:spPr>
        <p:txBody>
          <a:bodyPr/>
          <a:lstStyle/>
          <a:p>
            <a:r>
              <a:rPr lang="de-DE" dirty="0" err="1" smtClean="0"/>
              <a:t>Social</a:t>
            </a:r>
            <a:r>
              <a:rPr lang="de-DE" dirty="0" smtClean="0"/>
              <a:t> Force Model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simulating</a:t>
            </a:r>
            <a:r>
              <a:rPr lang="de-DE" dirty="0" smtClean="0"/>
              <a:t> </a:t>
            </a:r>
            <a:r>
              <a:rPr lang="de-DE" dirty="0" err="1" smtClean="0"/>
              <a:t>bikers</a:t>
            </a:r>
            <a:r>
              <a:rPr lang="de-DE" dirty="0" smtClean="0"/>
              <a:t>?</a:t>
            </a:r>
          </a:p>
          <a:p>
            <a:r>
              <a:rPr lang="de-DE" dirty="0" err="1" smtClean="0"/>
              <a:t>Effects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traffic</a:t>
            </a:r>
            <a:r>
              <a:rPr lang="de-DE" dirty="0" smtClean="0"/>
              <a:t> </a:t>
            </a:r>
            <a:r>
              <a:rPr lang="de-DE" dirty="0" err="1" smtClean="0"/>
              <a:t>separation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road</a:t>
            </a:r>
            <a:r>
              <a:rPr lang="de-DE" dirty="0" smtClean="0"/>
              <a:t> </a:t>
            </a:r>
            <a:r>
              <a:rPr lang="de-DE" dirty="0" err="1" smtClean="0"/>
              <a:t>marking</a:t>
            </a:r>
            <a:r>
              <a:rPr lang="de-DE" dirty="0" smtClean="0"/>
              <a:t>?</a:t>
            </a:r>
          </a:p>
          <a:p>
            <a:r>
              <a:rPr lang="de-DE" dirty="0" err="1" smtClean="0"/>
              <a:t>Capacity</a:t>
            </a:r>
            <a:endParaRPr lang="de-DE" dirty="0" smtClean="0"/>
          </a:p>
          <a:p>
            <a:r>
              <a:rPr lang="de-DE" dirty="0" smtClean="0"/>
              <a:t>Security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607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pic>
        <p:nvPicPr>
          <p:cNvPr id="8" name="Bild 7" descr="Bildschirmfoto 2014-12-11 um 22.40.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886" y="0"/>
            <a:ext cx="6962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66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video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54163" y="1214939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3237933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5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video99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54163" y="1243477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1104463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video33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163" y="1143594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1677319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video1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163" y="1229208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3422016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video66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163" y="1214939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1432124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Modelling of bikers</a:t>
            </a:r>
            <a:endParaRPr lang="en-AU" dirty="0"/>
          </a:p>
        </p:txBody>
      </p:sp>
      <p:pic>
        <p:nvPicPr>
          <p:cNvPr id="4" name="Bild 3" descr="Bildschirmfoto 2014-12-14 um 18.29.2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574" y="2142419"/>
            <a:ext cx="58674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231208"/>
      </p:ext>
    </p:extLst>
  </p:cSld>
  <p:clrMapOvr>
    <a:masterClrMapping/>
  </p:clrMapOvr>
</p:sld>
</file>

<file path=ppt/theme/theme1.xml><?xml version="1.0" encoding="utf-8"?>
<a:theme xmlns:a="http://schemas.openxmlformats.org/drawingml/2006/main" name="Schwar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Schwarz .thmx</Template>
  <TotalTime>0</TotalTime>
  <Words>71</Words>
  <Application>Microsoft Macintosh PowerPoint</Application>
  <PresentationFormat>Bildschirmpräsentation (4:3)</PresentationFormat>
  <Paragraphs>24</Paragraphs>
  <Slides>18</Slides>
  <Notes>3</Notes>
  <HiddenSlides>0</HiddenSlides>
  <MMClips>5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19" baseType="lpstr">
      <vt:lpstr>Schwarz</vt:lpstr>
      <vt:lpstr>Modelling the interaction of pedestrians and bikers</vt:lpstr>
      <vt:lpstr>Reasearch Questions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Modelling of bikers</vt:lpstr>
      <vt:lpstr>Slipstream Force</vt:lpstr>
      <vt:lpstr>Bikelane</vt:lpstr>
      <vt:lpstr>Avoidance</vt:lpstr>
      <vt:lpstr>Statistics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the interaction of pedestrians and bikers</dc:title>
  <dc:creator>Hannes Heller</dc:creator>
  <cp:lastModifiedBy>Hannes Heller</cp:lastModifiedBy>
  <cp:revision>12</cp:revision>
  <dcterms:created xsi:type="dcterms:W3CDTF">2014-10-19T16:17:37Z</dcterms:created>
  <dcterms:modified xsi:type="dcterms:W3CDTF">2014-12-14T17:37:23Z</dcterms:modified>
</cp:coreProperties>
</file>

<file path=docProps/thumbnail.jpeg>
</file>